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A29C-AAB4-4FB7-8968-4E2AC3DB05A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F03E-BC3E-4815-944C-170F64666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A29C-AAB4-4FB7-8968-4E2AC3DB05A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F03E-BC3E-4815-944C-170F64666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A29C-AAB4-4FB7-8968-4E2AC3DB05A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F03E-BC3E-4815-944C-170F64666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A29C-AAB4-4FB7-8968-4E2AC3DB05A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F03E-BC3E-4815-944C-170F64666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A29C-AAB4-4FB7-8968-4E2AC3DB05A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F03E-BC3E-4815-944C-170F64666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A29C-AAB4-4FB7-8968-4E2AC3DB05A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F03E-BC3E-4815-944C-170F64666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A29C-AAB4-4FB7-8968-4E2AC3DB05A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F03E-BC3E-4815-944C-170F64666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A29C-AAB4-4FB7-8968-4E2AC3DB05A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F03E-BC3E-4815-944C-170F64666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A29C-AAB4-4FB7-8968-4E2AC3DB05A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F03E-BC3E-4815-944C-170F64666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A29C-AAB4-4FB7-8968-4E2AC3DB05A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F03E-BC3E-4815-944C-170F64666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6A29C-AAB4-4FB7-8968-4E2AC3DB05A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F03E-BC3E-4815-944C-170F64666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6A29C-AAB4-4FB7-8968-4E2AC3DB05A3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AF03E-BC3E-4815-944C-170F646663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Ununoctium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Lim</a:t>
            </a:r>
          </a:p>
          <a:p>
            <a:r>
              <a:rPr lang="en-US" dirty="0" smtClean="0"/>
              <a:t>DECORATIONS!!!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1-Birth Certificate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Name:</a:t>
            </a:r>
            <a:r>
              <a:rPr lang="en-US" dirty="0" smtClean="0"/>
              <a:t> </a:t>
            </a:r>
            <a:r>
              <a:rPr lang="en-US" dirty="0" err="1" smtClean="0"/>
              <a:t>Ununoctium</a:t>
            </a:r>
            <a:endParaRPr lang="en-US" dirty="0" smtClean="0"/>
          </a:p>
          <a:p>
            <a:r>
              <a:rPr lang="en-US" b="1" dirty="0" smtClean="0"/>
              <a:t>Nickname:</a:t>
            </a:r>
            <a:r>
              <a:rPr lang="en-US" dirty="0" smtClean="0"/>
              <a:t> </a:t>
            </a:r>
            <a:r>
              <a:rPr lang="en-US" dirty="0" err="1" smtClean="0"/>
              <a:t>Uuo</a:t>
            </a:r>
            <a:endParaRPr lang="en-US" dirty="0" smtClean="0"/>
          </a:p>
          <a:p>
            <a:r>
              <a:rPr lang="en-US" b="1" dirty="0" smtClean="0"/>
              <a:t>Birth date: </a:t>
            </a:r>
            <a:r>
              <a:rPr lang="en-US" dirty="0" smtClean="0"/>
              <a:t>July 3, 2006</a:t>
            </a:r>
          </a:p>
          <a:p>
            <a:r>
              <a:rPr lang="en-US" b="1" dirty="0" smtClean="0"/>
              <a:t>Birth weight: </a:t>
            </a:r>
            <a:r>
              <a:rPr lang="en-US" dirty="0" smtClean="0"/>
              <a:t>294 </a:t>
            </a:r>
            <a:r>
              <a:rPr lang="en-US" dirty="0" err="1" smtClean="0"/>
              <a:t>amu</a:t>
            </a:r>
            <a:endParaRPr lang="en-US" dirty="0" smtClean="0"/>
          </a:p>
          <a:p>
            <a:r>
              <a:rPr lang="en-US" b="1" dirty="0" smtClean="0"/>
              <a:t>Birth height: </a:t>
            </a:r>
            <a:r>
              <a:rPr lang="en-US" dirty="0" smtClean="0"/>
              <a:t>118 </a:t>
            </a:r>
            <a:r>
              <a:rPr lang="en-US" dirty="0" err="1" smtClean="0"/>
              <a:t>amu</a:t>
            </a:r>
            <a:endParaRPr lang="en-US" dirty="0" smtClean="0"/>
          </a:p>
          <a:p>
            <a:r>
              <a:rPr lang="en-US" b="1" dirty="0" smtClean="0"/>
              <a:t>Race:</a:t>
            </a:r>
            <a:r>
              <a:rPr lang="en-US" dirty="0" smtClean="0"/>
              <a:t> Non-metal/Noble Gas</a:t>
            </a:r>
          </a:p>
          <a:p>
            <a:r>
              <a:rPr lang="en-US" b="1" dirty="0" smtClean="0"/>
              <a:t>Attending Physician: </a:t>
            </a:r>
            <a:r>
              <a:rPr lang="en-US" dirty="0" smtClean="0"/>
              <a:t>Joint Institute for Nuclear Research &amp; Livermore National Laboratory</a:t>
            </a:r>
          </a:p>
          <a:p>
            <a:r>
              <a:rPr lang="en-US" b="1" dirty="0" smtClean="0"/>
              <a:t>Gender:</a:t>
            </a:r>
            <a:r>
              <a:rPr lang="en-US" dirty="0" smtClean="0"/>
              <a:t> Gas</a:t>
            </a:r>
          </a:p>
          <a:p>
            <a:r>
              <a:rPr lang="en-US" b="1" dirty="0" smtClean="0"/>
              <a:t>Place of Birth: </a:t>
            </a:r>
            <a:r>
              <a:rPr lang="en-US" dirty="0" smtClean="0"/>
              <a:t>Great Britain</a:t>
            </a:r>
          </a:p>
          <a:p>
            <a:r>
              <a:rPr lang="en-US" b="1" dirty="0" smtClean="0"/>
              <a:t>Personality:</a:t>
            </a:r>
            <a:r>
              <a:rPr lang="en-US" dirty="0" smtClean="0"/>
              <a:t> Boiling point = 170* 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Pronunciation Rebus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Ununoctium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Oon</a:t>
            </a:r>
            <a:r>
              <a:rPr lang="en-US" dirty="0" smtClean="0"/>
              <a:t>-</a:t>
            </a:r>
            <a:r>
              <a:rPr lang="en-US" dirty="0" err="1" smtClean="0"/>
              <a:t>oon</a:t>
            </a:r>
            <a:r>
              <a:rPr lang="en-US" dirty="0" smtClean="0"/>
              <a:t>-OCT-</a:t>
            </a:r>
            <a:r>
              <a:rPr lang="en-US" dirty="0" err="1" smtClean="0"/>
              <a:t>ee</a:t>
            </a:r>
            <a:r>
              <a:rPr lang="en-US" dirty="0" smtClean="0"/>
              <a:t>-um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Family Name: </a:t>
            </a:r>
            <a:r>
              <a:rPr lang="en-US" sz="4800" dirty="0" smtClean="0"/>
              <a:t>Noble Gases</a:t>
            </a:r>
          </a:p>
          <a:p>
            <a:r>
              <a:rPr lang="en-US" sz="4800" b="1" dirty="0" smtClean="0"/>
              <a:t>Address: </a:t>
            </a:r>
            <a:r>
              <a:rPr lang="en-US" sz="4800" dirty="0" smtClean="0"/>
              <a:t>7 Livermore Drive</a:t>
            </a:r>
          </a:p>
          <a:p>
            <a:r>
              <a:rPr lang="en-US" sz="4800" b="1" dirty="0" smtClean="0"/>
              <a:t>Brothers and Sisters: </a:t>
            </a:r>
            <a:r>
              <a:rPr lang="en-US" sz="4800" dirty="0" smtClean="0"/>
              <a:t>Helium, Neon, Argon, Krypton, Xenon, and Radon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Bohr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200" y="4648200"/>
            <a:ext cx="2895600" cy="14779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2050" name="Picture 2" descr="http://www.thephoenixcomic.co.uk/wp-content/uploads/2013/05/Ununocti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524000"/>
            <a:ext cx="3886200" cy="4178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2895600"/>
            <a:ext cx="4267200" cy="3230563"/>
          </a:xfrm>
        </p:spPr>
        <p:txBody>
          <a:bodyPr/>
          <a:lstStyle/>
          <a:p>
            <a:r>
              <a:rPr lang="en-US" dirty="0" smtClean="0"/>
              <a:t>I live in a van down by the river</a:t>
            </a:r>
            <a:r>
              <a:rPr lang="en-US" dirty="0" smtClean="0">
                <a:sym typeface="Wingdings" pitchFamily="2" charset="2"/>
              </a:rPr>
              <a:t></a:t>
            </a:r>
          </a:p>
          <a:p>
            <a:r>
              <a:rPr lang="en-US" dirty="0" smtClean="0">
                <a:sym typeface="Wingdings" pitchFamily="2" charset="2"/>
              </a:rPr>
              <a:t>I’m unemployed</a:t>
            </a:r>
          </a:p>
          <a:p>
            <a:endParaRPr lang="en-US" dirty="0"/>
          </a:p>
        </p:txBody>
      </p:sp>
      <p:pic>
        <p:nvPicPr>
          <p:cNvPr id="1026" name="Picture 2" descr="http://ib2.huluim.com/video/4955553?region=US&amp;size=600x4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0"/>
            <a:ext cx="32004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113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Ununoctium</vt:lpstr>
      <vt:lpstr>Page 1-Birth Certificate stuff</vt:lpstr>
      <vt:lpstr>Pronunciation Rebus</vt:lpstr>
      <vt:lpstr>Family Members</vt:lpstr>
      <vt:lpstr>Bohr Model</vt:lpstr>
      <vt:lpstr>Career</vt:lpstr>
    </vt:vector>
  </TitlesOfParts>
  <Company>Ball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Liminator2</dc:creator>
  <cp:lastModifiedBy>Liminator2</cp:lastModifiedBy>
  <cp:revision>26</cp:revision>
  <dcterms:created xsi:type="dcterms:W3CDTF">2016-01-14T15:30:37Z</dcterms:created>
  <dcterms:modified xsi:type="dcterms:W3CDTF">2016-01-14T20:22:45Z</dcterms:modified>
</cp:coreProperties>
</file>